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9"/>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30" r:id="rId46"/>
    <p:sldId id="287" r:id="rId47"/>
    <p:sldId id="288" r:id="rId48"/>
    <p:sldId id="289" r:id="rId49"/>
    <p:sldId id="290" r:id="rId50"/>
    <p:sldId id="291" r:id="rId51"/>
    <p:sldId id="292" r:id="rId52"/>
    <p:sldId id="293" r:id="rId53"/>
    <p:sldId id="297" r:id="rId54"/>
    <p:sldId id="353" r:id="rId55"/>
    <p:sldId id="340" r:id="rId56"/>
    <p:sldId id="294" r:id="rId57"/>
    <p:sldId id="295" r:id="rId58"/>
    <p:sldId id="296" r:id="rId59"/>
    <p:sldId id="300" r:id="rId60"/>
    <p:sldId id="341" r:id="rId61"/>
    <p:sldId id="342" r:id="rId62"/>
    <p:sldId id="343" r:id="rId63"/>
    <p:sldId id="301" r:id="rId64"/>
    <p:sldId id="333" r:id="rId65"/>
    <p:sldId id="302" r:id="rId66"/>
    <p:sldId id="339" r:id="rId67"/>
    <p:sldId id="338" r:id="rId68"/>
    <p:sldId id="334" r:id="rId69"/>
    <p:sldId id="335" r:id="rId70"/>
    <p:sldId id="303" r:id="rId71"/>
    <p:sldId id="332" r:id="rId72"/>
    <p:sldId id="304" r:id="rId73"/>
    <p:sldId id="305" r:id="rId74"/>
    <p:sldId id="336" r:id="rId75"/>
    <p:sldId id="306" r:id="rId76"/>
    <p:sldId id="307" r:id="rId77"/>
    <p:sldId id="308" r:id="rId78"/>
    <p:sldId id="360" r:id="rId79"/>
    <p:sldId id="344" r:id="rId80"/>
    <p:sldId id="345" r:id="rId81"/>
    <p:sldId id="346" r:id="rId82"/>
    <p:sldId id="347" r:id="rId83"/>
    <p:sldId id="348" r:id="rId84"/>
    <p:sldId id="357" r:id="rId85"/>
    <p:sldId id="349" r:id="rId86"/>
    <p:sldId id="350" r:id="rId87"/>
    <p:sldId id="310" r:id="rId8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7/4/2024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50</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54</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80</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7/4/2024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7/4/2024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sz="3100" spc="91" dirty="0">
                <a:solidFill>
                  <a:srgbClr val="072F07"/>
                </a:solidFill>
                <a:latin typeface="Arial" panose="020B0604020202020204" pitchFamily="34" charset="0"/>
                <a:cs typeface="Arial" panose="020B0604020202020204" pitchFamily="34" charset="0"/>
              </a:rPr>
              <a:t>1/0</a:t>
            </a:r>
            <a:r>
              <a:rPr sz="3100" dirty="0">
                <a:solidFill>
                  <a:srgbClr val="072F07"/>
                </a:solidFill>
                <a:latin typeface="Arial" panose="020B0604020202020204" pitchFamily="34" charset="0"/>
                <a:cs typeface="Arial" panose="020B0604020202020204" pitchFamily="34" charset="0"/>
              </a:rPr>
              <a:t>	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76816" y="1855764"/>
            <a:ext cx="7463791" cy="30600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sz="3051" spc="195" dirty="0">
                <a:solidFill>
                  <a:srgbClr val="072F07"/>
                </a:solidFill>
                <a:latin typeface="Arial" panose="020B0604020202020204" pitchFamily="34" charset="0"/>
                <a:cs typeface="Arial" panose="020B0604020202020204" pitchFamily="34" charset="0"/>
              </a:rPr>
              <a:t>A</a:t>
            </a:r>
            <a:r>
              <a:rPr sz="3051" spc="2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540"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635" dirty="0">
                <a:solidFill>
                  <a:srgbClr val="072F07"/>
                </a:solidFill>
                <a:latin typeface="Arial" panose="020B0604020202020204" pitchFamily="34" charset="0"/>
                <a:cs typeface="Arial" panose="020B0604020202020204" pitchFamily="34" charset="0"/>
              </a:rPr>
              <a:t> </a:t>
            </a:r>
            <a:r>
              <a:rPr sz="3051" spc="71" dirty="0">
                <a:solidFill>
                  <a:srgbClr val="072F07"/>
                </a:solidFill>
                <a:latin typeface="Arial" panose="020B0604020202020204" pitchFamily="34" charset="0"/>
                <a:cs typeface="Arial" panose="020B0604020202020204" pitchFamily="34" charset="0"/>
              </a:rPr>
              <a:t>can</a:t>
            </a:r>
            <a:r>
              <a:rPr sz="3051" spc="50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be</a:t>
            </a:r>
            <a:r>
              <a:rPr sz="3051" spc="4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used</a:t>
            </a:r>
            <a:r>
              <a:rPr sz="3051" spc="59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by</a:t>
            </a:r>
            <a:r>
              <a:rPr sz="3051" spc="465" dirty="0">
                <a:solidFill>
                  <a:srgbClr val="072F07"/>
                </a:solidFill>
                <a:latin typeface="Arial" panose="020B0604020202020204" pitchFamily="34" charset="0"/>
                <a:cs typeface="Arial" panose="020B0604020202020204" pitchFamily="34" charset="0"/>
              </a:rPr>
              <a:t> </a:t>
            </a:r>
            <a:r>
              <a:rPr lang="en-US" sz="3051" spc="-165" dirty="0">
                <a:solidFill>
                  <a:srgbClr val="072F07"/>
                </a:solidFill>
                <a:latin typeface="Arial" panose="020B0604020202020204" pitchFamily="34" charset="0"/>
                <a:cs typeface="Arial" panose="020B0604020202020204" pitchFamily="34" charset="0"/>
              </a:rPr>
              <a:t>m</a:t>
            </a:r>
            <a:r>
              <a:rPr sz="3051" spc="-165" dirty="0">
                <a:solidFill>
                  <a:srgbClr val="072F07"/>
                </a:solidFill>
                <a:latin typeface="Arial" panose="020B0604020202020204" pitchFamily="34" charset="0"/>
                <a:cs typeface="Arial" panose="020B0604020202020204" pitchFamily="34" charset="0"/>
              </a:rPr>
              <a:t>ore </a:t>
            </a:r>
            <a:r>
              <a:rPr sz="3051" spc="65" dirty="0">
                <a:solidFill>
                  <a:srgbClr val="072F07"/>
                </a:solidFill>
                <a:latin typeface="Arial" panose="020B0604020202020204" pitchFamily="34" charset="0"/>
                <a:cs typeface="Arial" panose="020B0604020202020204" pitchFamily="34" charset="0"/>
              </a:rPr>
              <a:t>than</a:t>
            </a:r>
            <a:r>
              <a:rPr sz="3051" spc="55"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one</a:t>
            </a:r>
            <a:r>
              <a:rPr sz="3051" spc="-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task</a:t>
            </a:r>
            <a:r>
              <a:rPr sz="3051" spc="115"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data</a:t>
            </a:r>
            <a:r>
              <a:rPr sz="3051" spc="75"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corruption</a:t>
            </a:r>
            <a:endParaRPr sz="3051"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3051" spc="195" dirty="0">
                <a:solidFill>
                  <a:srgbClr val="072F07"/>
                </a:solidFill>
                <a:latin typeface="Arial" panose="020B0604020202020204" pitchFamily="34" charset="0"/>
                <a:cs typeface="Arial" panose="020B0604020202020204" pitchFamily="34" charset="0"/>
              </a:rPr>
              <a:t>A</a:t>
            </a:r>
            <a:r>
              <a:rPr sz="3051" spc="3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65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751"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can</a:t>
            </a:r>
            <a:r>
              <a:rPr sz="3051" spc="520"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be</a:t>
            </a:r>
            <a:r>
              <a:rPr sz="3051" spc="48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interrupted</a:t>
            </a:r>
            <a:r>
              <a:rPr sz="3051" spc="15"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at </a:t>
            </a:r>
            <a:r>
              <a:rPr sz="3051" dirty="0">
                <a:solidFill>
                  <a:srgbClr val="072F07"/>
                </a:solidFill>
                <a:latin typeface="Arial" panose="020B0604020202020204" pitchFamily="34" charset="0"/>
                <a:cs typeface="Arial" panose="020B0604020202020204" pitchFamily="34" charset="0"/>
              </a:rPr>
              <a:t>any</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ti</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a:t>
            </a:r>
            <a:r>
              <a:rPr sz="3051" spc="2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and</a:t>
            </a:r>
            <a:r>
              <a:rPr sz="3051" spc="24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resu</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ed</a:t>
            </a:r>
            <a:r>
              <a:rPr sz="3051" spc="26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at</a:t>
            </a:r>
            <a:r>
              <a:rPr sz="3051" spc="19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a</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later</a:t>
            </a:r>
            <a:r>
              <a:rPr sz="3051" spc="185" dirty="0">
                <a:solidFill>
                  <a:srgbClr val="072F07"/>
                </a:solidFill>
                <a:latin typeface="Arial" panose="020B0604020202020204" pitchFamily="34" charset="0"/>
                <a:cs typeface="Arial" panose="020B0604020202020204" pitchFamily="34" charset="0"/>
              </a:rPr>
              <a:t>  </a:t>
            </a:r>
            <a:r>
              <a:rPr sz="3051" spc="-145" dirty="0">
                <a:solidFill>
                  <a:srgbClr val="072F07"/>
                </a:solidFill>
                <a:latin typeface="Arial" panose="020B0604020202020204" pitchFamily="34" charset="0"/>
                <a:cs typeface="Arial" panose="020B0604020202020204" pitchFamily="34" charset="0"/>
              </a:rPr>
              <a:t>ti</a:t>
            </a:r>
            <a:r>
              <a:rPr lang="en-US" sz="3051" spc="-145" dirty="0">
                <a:solidFill>
                  <a:srgbClr val="072F07"/>
                </a:solidFill>
                <a:latin typeface="Arial" panose="020B0604020202020204" pitchFamily="34" charset="0"/>
                <a:cs typeface="Arial" panose="020B0604020202020204" pitchFamily="34" charset="0"/>
              </a:rPr>
              <a:t>m</a:t>
            </a:r>
            <a:r>
              <a:rPr sz="3051" spc="-145" dirty="0">
                <a:solidFill>
                  <a:srgbClr val="072F07"/>
                </a:solidFill>
                <a:latin typeface="Arial" panose="020B0604020202020204" pitchFamily="34" charset="0"/>
                <a:cs typeface="Arial" panose="020B0604020202020204" pitchFamily="34" charset="0"/>
              </a:rPr>
              <a:t>e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loss</a:t>
            </a:r>
            <a:r>
              <a:rPr sz="3051" spc="91" dirty="0">
                <a:solidFill>
                  <a:srgbClr val="072F07"/>
                </a:solidFill>
                <a:latin typeface="Arial" panose="020B0604020202020204" pitchFamily="34" charset="0"/>
                <a:cs typeface="Arial" panose="020B0604020202020204" pitchFamily="34" charset="0"/>
              </a:rPr>
              <a:t> </a:t>
            </a:r>
            <a:r>
              <a:rPr sz="3051" spc="75" dirty="0">
                <a:solidFill>
                  <a:srgbClr val="072F07"/>
                </a:solidFill>
                <a:latin typeface="Arial" panose="020B0604020202020204" pitchFamily="34" charset="0"/>
                <a:cs typeface="Arial" panose="020B0604020202020204" pitchFamily="34" charset="0"/>
              </a:rPr>
              <a:t>of</a:t>
            </a:r>
            <a:r>
              <a:rPr sz="3051" spc="-25"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data</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sz="4500" b="1" dirty="0">
                <a:solidFill>
                  <a:srgbClr val="002060"/>
                </a:solidFill>
              </a:rPr>
              <a:t>Non-Reentrant Functions</a:t>
            </a:r>
          </a:p>
        </p:txBody>
      </p:sp>
      <p:sp>
        <p:nvSpPr>
          <p:cNvPr id="3" name="object 3"/>
          <p:cNvSpPr txBox="1"/>
          <p:nvPr/>
        </p:nvSpPr>
        <p:spPr>
          <a:xfrm>
            <a:off x="1238525" y="1979539"/>
            <a:ext cx="4000500"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endParaRPr sz="3151"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0" y="304800"/>
            <a:ext cx="9144000" cy="6324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105291"/>
          </a:xfrm>
          <a:prstGeom prst="rect">
            <a:avLst/>
          </a:prstGeom>
        </p:spPr>
        <p:txBody>
          <a:bodyPr vert="horz" wrap="square" lIns="0" tIns="0" rIns="0" bIns="0" rtlCol="0">
            <a:spAutoFit/>
          </a:bodyPr>
          <a:lstStyle/>
          <a:p>
            <a:pPr marL="0" indent="0" algn="l" fontAlgn="base">
              <a:buNone/>
            </a:pPr>
            <a:r>
              <a:rPr lang="en-US" sz="24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8719</Words>
  <Application>Microsoft Office PowerPoint</Application>
  <PresentationFormat>On-screen Show (4:3)</PresentationFormat>
  <Paragraphs>627</Paragraphs>
  <Slides>87</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57</cp:revision>
  <dcterms:created xsi:type="dcterms:W3CDTF">2024-06-13T16:15:46Z</dcterms:created>
  <dcterms:modified xsi:type="dcterms:W3CDTF">2024-07-04T02:29:42Z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